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25" r:id="rId3"/>
    <p:sldId id="327" r:id="rId4"/>
    <p:sldId id="315" r:id="rId5"/>
    <p:sldId id="317" r:id="rId6"/>
    <p:sldId id="299" r:id="rId7"/>
    <p:sldId id="308" r:id="rId8"/>
    <p:sldId id="302" r:id="rId9"/>
    <p:sldId id="328" r:id="rId10"/>
    <p:sldId id="318" r:id="rId11"/>
    <p:sldId id="303" r:id="rId12"/>
    <p:sldId id="304" r:id="rId13"/>
    <p:sldId id="307" r:id="rId14"/>
    <p:sldId id="309" r:id="rId15"/>
    <p:sldId id="305" r:id="rId16"/>
    <p:sldId id="314" r:id="rId17"/>
    <p:sldId id="310" r:id="rId18"/>
    <p:sldId id="320" r:id="rId19"/>
    <p:sldId id="321" r:id="rId20"/>
    <p:sldId id="311" r:id="rId21"/>
    <p:sldId id="312" r:id="rId22"/>
    <p:sldId id="313" r:id="rId23"/>
    <p:sldId id="329" r:id="rId24"/>
    <p:sldId id="326" r:id="rId25"/>
    <p:sldId id="323" r:id="rId26"/>
    <p:sldId id="322" r:id="rId27"/>
    <p:sldId id="298" r:id="rId28"/>
    <p:sldId id="330" r:id="rId29"/>
    <p:sldId id="332" r:id="rId30"/>
    <p:sldId id="331" r:id="rId31"/>
    <p:sldId id="32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96" autoAdjust="0"/>
  </p:normalViewPr>
  <p:slideViewPr>
    <p:cSldViewPr snapToGrid="0" snapToObjects="1">
      <p:cViewPr varScale="1">
        <p:scale>
          <a:sx n="68" d="100"/>
          <a:sy n="68" d="100"/>
        </p:scale>
        <p:origin x="18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2111B-AA6A-1E43-AA6F-D77FD8CB6482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2FA65-6352-2F48-962A-6B9E1BFF43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063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8F277-87CD-6243-BDA0-6AAF0FCA7ACB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DA262-CD85-3A49-8EB2-53D855949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24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2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558ED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4594-3A26-4F68-964F-E68E95A83863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66027"/>
            <a:ext cx="9144000" cy="310896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Introduction to Ansible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3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209D-C39B-4504-8BE9-080F3632EC8F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1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FB1B-43F2-41BC-B385-2354937E50E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28C9-95BA-40A5-9C82-EF0C8653D2CD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49436"/>
            <a:ext cx="9144000" cy="308564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27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9459-4169-4F82-8A1D-87A7171BE02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5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74ECD-DDF3-48E5-8495-E5980A6C3E8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0B5-459A-40D6-B9F6-2656F4EFEE0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9DAE-AC64-4CDA-A54B-6550EC9C6EB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2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EB1A-D748-4412-AF64-DB1E0C4F11D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8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E59C-EC10-48ED-B4F7-6F377028D8B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8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92E9-E098-4EAB-BE98-4F4A08748E60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041B-CED6-4E8E-8BC3-2EB56F4B9040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Introduction to Ansible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D972-3201-BE41-B035-74A043CC4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2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critelli/NextHopAnsibleDemo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 to Ansible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Anthony Critelli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</a:p>
        </p:txBody>
      </p:sp>
    </p:spTree>
    <p:extLst>
      <p:ext uri="{BB962C8B-B14F-4D97-AF65-F5344CB8AC3E}">
        <p14:creationId xmlns:p14="http://schemas.microsoft.com/office/powerpoint/2010/main" val="425311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Playbooks are executed against hosts (inventory)</a:t>
            </a:r>
          </a:p>
          <a:p>
            <a:r>
              <a:rPr lang="en-US" dirty="0" smtClean="0"/>
              <a:t>The playbooks contain a series of tasks</a:t>
            </a:r>
          </a:p>
          <a:p>
            <a:r>
              <a:rPr lang="en-US" dirty="0" smtClean="0"/>
              <a:t>Tasks are units of work/configuration policy</a:t>
            </a:r>
          </a:p>
          <a:p>
            <a:pPr lvl="1"/>
            <a:r>
              <a:rPr lang="en-US" dirty="0" smtClean="0"/>
              <a:t>Use modules to accomplish their goal</a:t>
            </a:r>
          </a:p>
          <a:p>
            <a:r>
              <a:rPr lang="en-US" dirty="0" smtClean="0"/>
              <a:t>Modules are “reusable, standalone scripts”</a:t>
            </a:r>
          </a:p>
          <a:p>
            <a:pPr lvl="1"/>
            <a:r>
              <a:rPr lang="en-US" dirty="0" smtClean="0"/>
              <a:t>Ex: The “get_url” module downloads a file via HTTP, HTTPS, or FTP and places it on a host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2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Hosts are defined in an inventory file</a:t>
            </a:r>
          </a:p>
          <a:p>
            <a:pPr lvl="1"/>
            <a:r>
              <a:rPr lang="en-US" dirty="0" smtClean="0"/>
              <a:t>INI-like format</a:t>
            </a:r>
          </a:p>
          <a:p>
            <a:pPr lvl="1"/>
            <a:r>
              <a:rPr lang="en-US" dirty="0" smtClean="0"/>
              <a:t>/etc/ansible/hosts</a:t>
            </a:r>
          </a:p>
          <a:p>
            <a:r>
              <a:rPr lang="en-US" dirty="0" smtClean="0"/>
              <a:t>You can group hosts together</a:t>
            </a:r>
          </a:p>
          <a:p>
            <a:pPr lvl="1"/>
            <a:r>
              <a:rPr lang="en-US" dirty="0" smtClean="0"/>
              <a:t>Define all of your webservers under one header</a:t>
            </a:r>
          </a:p>
          <a:p>
            <a:r>
              <a:rPr lang="en-US" dirty="0" smtClean="0"/>
              <a:t>Hosts or groups of hosts can have their own variables</a:t>
            </a:r>
          </a:p>
          <a:p>
            <a:pPr lvl="1"/>
            <a:r>
              <a:rPr lang="en-US" dirty="0" smtClean="0"/>
              <a:t>Ex: We want all servers in our NY datacenter to use a certain syslog server</a:t>
            </a:r>
          </a:p>
          <a:p>
            <a:r>
              <a:rPr lang="en-US" dirty="0" smtClean="0"/>
              <a:t>Dynamic inventory – automatically pull inventory from an external source, such as AWS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2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[webservers]</a:t>
            </a:r>
          </a:p>
          <a:p>
            <a:pPr marL="0" indent="0">
              <a:buNone/>
            </a:pPr>
            <a:r>
              <a:rPr lang="en-US" dirty="0"/>
              <a:t>10.100.0.101</a:t>
            </a:r>
          </a:p>
          <a:p>
            <a:pPr marL="0" indent="0">
              <a:buNone/>
            </a:pPr>
            <a:r>
              <a:rPr lang="en-US" dirty="0" smtClean="0"/>
              <a:t>web02.example.com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[databases]</a:t>
            </a:r>
          </a:p>
          <a:p>
            <a:pPr marL="0" indent="0">
              <a:buNone/>
            </a:pPr>
            <a:r>
              <a:rPr lang="en-US" dirty="0"/>
              <a:t>db-[a:f].</a:t>
            </a:r>
            <a:r>
              <a:rPr lang="en-US" dirty="0" smtClean="0"/>
              <a:t>example.com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[rochester:swillburg]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willserver[01:20].rochester.example.com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7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can be defined in MANY places</a:t>
            </a:r>
          </a:p>
          <a:p>
            <a:pPr lvl="1"/>
            <a:r>
              <a:rPr lang="en-US" dirty="0" smtClean="0"/>
              <a:t>The right place depends on your environment</a:t>
            </a:r>
          </a:p>
          <a:p>
            <a:pPr lvl="1"/>
            <a:r>
              <a:rPr lang="en-US" dirty="0" smtClean="0"/>
              <a:t>But always try to write reusable code</a:t>
            </a:r>
          </a:p>
          <a:p>
            <a:r>
              <a:rPr lang="en-US" dirty="0" smtClean="0"/>
              <a:t>Written in YAML syntax</a:t>
            </a:r>
          </a:p>
          <a:p>
            <a:r>
              <a:rPr lang="en-US" dirty="0" smtClean="0"/>
              <a:t>Single variables, lists, dictionaries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3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#Single variable</a:t>
            </a:r>
          </a:p>
          <a:p>
            <a:pPr marL="0" indent="0">
              <a:buNone/>
            </a:pPr>
            <a:r>
              <a:rPr lang="en-US" dirty="0" smtClean="0"/>
              <a:t>webdirectory: /var/www/html/mysite/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#List</a:t>
            </a:r>
          </a:p>
          <a:p>
            <a:pPr marL="0" indent="0">
              <a:buNone/>
            </a:pPr>
            <a:r>
              <a:rPr lang="en-US" dirty="0" smtClean="0"/>
              <a:t>users: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bob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alice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#Dictionary</a:t>
            </a:r>
          </a:p>
          <a:p>
            <a:pPr marL="0" indent="0">
              <a:buNone/>
            </a:pPr>
            <a:r>
              <a:rPr lang="en-US" dirty="0" smtClean="0"/>
              <a:t>server_params: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max_connections: 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port: 8080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9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Ansible connects to a remote host, it collects information about the host</a:t>
            </a:r>
          </a:p>
          <a:p>
            <a:pPr lvl="1"/>
            <a:r>
              <a:rPr lang="en-US" dirty="0" smtClean="0"/>
              <a:t>Obtained via the “setup” module</a:t>
            </a:r>
          </a:p>
          <a:p>
            <a:pPr lvl="1"/>
            <a:r>
              <a:rPr lang="en-US" dirty="0" smtClean="0"/>
              <a:t>Hostname, distro, etc.</a:t>
            </a:r>
          </a:p>
          <a:p>
            <a:r>
              <a:rPr lang="en-US" dirty="0" smtClean="0"/>
              <a:t>This information can be accessed in your playbooks</a:t>
            </a:r>
          </a:p>
          <a:p>
            <a:r>
              <a:rPr lang="en-US" dirty="0" smtClean="0"/>
              <a:t>Setup module can be turned off</a:t>
            </a:r>
          </a:p>
          <a:p>
            <a:pPr lvl="1"/>
            <a:r>
              <a:rPr lang="en-US" dirty="0" smtClean="0"/>
              <a:t>Benefits for scalability when you don’t need a system’s facts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Jinja2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Ansible supports templating with Jinja2</a:t>
            </a:r>
          </a:p>
          <a:p>
            <a:r>
              <a:rPr lang="en-US" dirty="0" smtClean="0"/>
              <a:t>Allows you to reference variables in file templates, which are then placed on remote hosts</a:t>
            </a:r>
          </a:p>
          <a:p>
            <a:pPr lvl="1"/>
            <a:r>
              <a:rPr lang="en-US" dirty="0" smtClean="0"/>
              <a:t>Example: specify certain ntp servers (variable) for hosts in a specific region (rochester:swillburg)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13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take a look at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 name: install ntp</a:t>
            </a:r>
          </a:p>
          <a:p>
            <a:pPr marL="0" indent="0">
              <a:buNone/>
            </a:pPr>
            <a:r>
              <a:rPr lang="en-US" dirty="0" smtClean="0"/>
              <a:t>  yum</a:t>
            </a:r>
            <a:r>
              <a:rPr lang="en-US" dirty="0"/>
              <a:t>: pkg=ntp </a:t>
            </a:r>
            <a:r>
              <a:rPr lang="en-US" dirty="0" smtClean="0"/>
              <a:t>state=present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become: yes #Executes task as root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0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Tasks that are executed when a module changes the system</a:t>
            </a:r>
          </a:p>
          <a:p>
            <a:pPr lvl="1"/>
            <a:r>
              <a:rPr lang="en-US" dirty="0" smtClean="0"/>
              <a:t>Restart a service when a config file is changed</a:t>
            </a:r>
          </a:p>
          <a:p>
            <a:r>
              <a:rPr lang="en-US" dirty="0" smtClean="0"/>
              <a:t>Only executed </a:t>
            </a:r>
            <a:r>
              <a:rPr lang="en-US" u="sng" dirty="0" smtClean="0"/>
              <a:t>once</a:t>
            </a:r>
            <a:r>
              <a:rPr lang="en-US" dirty="0" smtClean="0"/>
              <a:t> when called, no matter how many modules call a handler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tasks:</a:t>
            </a:r>
          </a:p>
          <a:p>
            <a:pPr marL="0" indent="0">
              <a:buNone/>
            </a:pPr>
            <a:r>
              <a:rPr lang="en-US" sz="2000" dirty="0" smtClean="0"/>
              <a:t>	- name: disable password login</a:t>
            </a:r>
          </a:p>
          <a:p>
            <a:pPr marL="0" indent="0">
              <a:buNone/>
            </a:pPr>
            <a:r>
              <a:rPr lang="en-US" sz="2000" dirty="0" smtClean="0"/>
              <a:t>	  lineinfile: path=/etc/ssh/sshd_config line=“PasswordAuthentication no”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notify: restart ssh</a:t>
            </a:r>
          </a:p>
          <a:p>
            <a:pPr marL="0" indent="0">
              <a:buNone/>
            </a:pPr>
            <a:r>
              <a:rPr lang="en-US" sz="2000" dirty="0" smtClean="0"/>
              <a:t>handlers:</a:t>
            </a:r>
          </a:p>
          <a:p>
            <a:pPr marL="0" indent="0">
              <a:buNone/>
            </a:pPr>
            <a:r>
              <a:rPr lang="en-US" sz="2000" dirty="0" smtClean="0"/>
              <a:t>	- name: restart ssh</a:t>
            </a:r>
          </a:p>
          <a:p>
            <a:pPr marL="0" indent="0">
              <a:buNone/>
            </a:pPr>
            <a:r>
              <a:rPr lang="en-US" sz="2000" dirty="0" smtClean="0"/>
              <a:t>           service</a:t>
            </a:r>
            <a:r>
              <a:rPr lang="en-US" sz="2000" dirty="0"/>
              <a:t>: </a:t>
            </a:r>
            <a:r>
              <a:rPr lang="en-US" sz="2000" dirty="0" smtClean="0"/>
              <a:t>name=sshd </a:t>
            </a:r>
            <a:r>
              <a:rPr lang="en-US" sz="2000" dirty="0"/>
              <a:t>state=restarted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8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Tags can also be used to further classify plays and tasks</a:t>
            </a:r>
          </a:p>
          <a:p>
            <a:pPr lvl="1"/>
            <a:r>
              <a:rPr lang="en-US" dirty="0" smtClean="0"/>
              <a:t>For example: maybe there’s a set of tasks that you want to run separately from the rest of the playbook</a:t>
            </a:r>
          </a:p>
          <a:p>
            <a:pPr lvl="1"/>
            <a:r>
              <a:rPr lang="en-US" dirty="0" smtClean="0"/>
              <a:t>Example: updating packages and rotating keys</a:t>
            </a:r>
          </a:p>
          <a:p>
            <a:pPr lvl="2"/>
            <a:r>
              <a:rPr lang="en-US" dirty="0" smtClean="0"/>
              <a:t>Might be in a larger play of many tasks</a:t>
            </a:r>
          </a:p>
          <a:p>
            <a:pPr lvl="2"/>
            <a:r>
              <a:rPr lang="en-US" dirty="0" smtClean="0"/>
              <a:t>Only need to perform full system update and update SSH keys sometimes</a:t>
            </a:r>
          </a:p>
          <a:p>
            <a:r>
              <a:rPr lang="en-US" dirty="0" smtClean="0"/>
              <a:t>Tags can be specified when running Ansible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 live demo</a:t>
            </a:r>
          </a:p>
          <a:p>
            <a:r>
              <a:rPr lang="en-US" dirty="0" smtClean="0"/>
              <a:t>Sign up for info at: demo.acritelli.com</a:t>
            </a:r>
          </a:p>
          <a:p>
            <a:r>
              <a:rPr lang="en-US" dirty="0" smtClean="0"/>
              <a:t>If you’re already pretty comfortable with Ansible, please leave room for others</a:t>
            </a:r>
          </a:p>
          <a:p>
            <a:pPr lvl="1"/>
            <a:r>
              <a:rPr lang="en-US" dirty="0" smtClean="0"/>
              <a:t>I only have 20 demos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playbook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 hosts: all</a:t>
            </a:r>
          </a:p>
          <a:p>
            <a:pPr marL="0" indent="0">
              <a:buNone/>
            </a:pPr>
            <a:r>
              <a:rPr lang="en-US" dirty="0" smtClean="0"/>
              <a:t>   vars: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user: donald</a:t>
            </a:r>
          </a:p>
          <a:p>
            <a:pPr marL="0" indent="0">
              <a:buNone/>
            </a:pPr>
            <a:r>
              <a:rPr lang="en-US" dirty="0" smtClean="0"/>
              <a:t>   tasks: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- name: create user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user: name={{ user }} createhome=yes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- name: update packages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yum: name=* state=latest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3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Cool, so how do we call a playbook?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ansible-playbook -i &lt;hostsFile&gt; &lt;playbookName&gt;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Executes as the user who is calling the playbook on the control machine</a:t>
            </a:r>
          </a:p>
          <a:p>
            <a:pPr lvl="1"/>
            <a:r>
              <a:rPr lang="en-US" dirty="0" smtClean="0"/>
              <a:t>Unless you specify a different user in the playbook itself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6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Best practices indicate that roles should be used in larger deployments</a:t>
            </a:r>
          </a:p>
          <a:p>
            <a:r>
              <a:rPr lang="en-US" dirty="0" smtClean="0"/>
              <a:t>Roles specify a special file hierarchy that abstracts imports</a:t>
            </a:r>
          </a:p>
          <a:p>
            <a:pPr lvl="1"/>
            <a:r>
              <a:rPr lang="en-US" dirty="0" smtClean="0"/>
              <a:t>For example: you might have a webserver role</a:t>
            </a:r>
          </a:p>
          <a:p>
            <a:pPr lvl="1"/>
            <a:r>
              <a:rPr lang="en-US" dirty="0" smtClean="0"/>
              <a:t>The webserver role, and all of its supporting files (variables, templates, etc.) are stored in a webserver folder</a:t>
            </a:r>
          </a:p>
          <a:p>
            <a:pPr lvl="1"/>
            <a:r>
              <a:rPr lang="en-US" dirty="0" smtClean="0"/>
              <a:t>Now, you can just specify that a host has the webserver role</a:t>
            </a:r>
          </a:p>
          <a:p>
            <a:r>
              <a:rPr lang="en-US" dirty="0" smtClean="0"/>
              <a:t>Allow you to begin describing your infrastructure in a more sensible way</a:t>
            </a:r>
          </a:p>
          <a:p>
            <a:pPr lvl="1"/>
            <a:r>
              <a:rPr lang="en-US" dirty="0" smtClean="0"/>
              <a:t>I want web01.example.com to be a webserver</a:t>
            </a:r>
          </a:p>
          <a:p>
            <a:pPr lvl="1"/>
            <a:r>
              <a:rPr lang="en-US" dirty="0" smtClean="0"/>
              <a:t>All webservers should also be “common servers”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7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get 100% hung up on best practices</a:t>
            </a:r>
          </a:p>
          <a:p>
            <a:pPr lvl="1"/>
            <a:r>
              <a:rPr lang="en-US" dirty="0" smtClean="0"/>
              <a:t>The Ansible docs even say that the best architecture is one that works for you</a:t>
            </a:r>
          </a:p>
          <a:p>
            <a:pPr lvl="1"/>
            <a:r>
              <a:rPr lang="en-US" dirty="0" smtClean="0"/>
              <a:t>But: don’t use that as free license to ignore best practices</a:t>
            </a:r>
          </a:p>
          <a:p>
            <a:r>
              <a:rPr lang="en-US" dirty="0" smtClean="0"/>
              <a:t>If you’re stuck, write your script as one large playbook and then break it out later</a:t>
            </a:r>
          </a:p>
          <a:p>
            <a:r>
              <a:rPr lang="en-US" dirty="0" smtClean="0"/>
              <a:t>Tag things</a:t>
            </a:r>
          </a:p>
          <a:p>
            <a:pPr lvl="1"/>
            <a:r>
              <a:rPr lang="en-US" dirty="0" smtClean="0"/>
              <a:t>Great way to organize tasks</a:t>
            </a:r>
          </a:p>
          <a:p>
            <a:pPr lvl="1"/>
            <a:r>
              <a:rPr lang="en-US" dirty="0" smtClean="0"/>
              <a:t>Good for testing (i.e. tag a set of new tasks that you’re adding to your playbook, then only run those tasks)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1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Pre-deployment Housekeeping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Prepping an Ansible control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Ansible</a:t>
            </a:r>
          </a:p>
          <a:p>
            <a:pPr lvl="1"/>
            <a:r>
              <a:rPr lang="en-US" dirty="0" smtClean="0"/>
              <a:t>Available through many repositories</a:t>
            </a:r>
          </a:p>
          <a:p>
            <a:pPr lvl="1"/>
            <a:r>
              <a:rPr lang="en-US" dirty="0" smtClean="0"/>
              <a:t>For RHEL/CentOS: available through EPEL</a:t>
            </a:r>
          </a:p>
          <a:p>
            <a:r>
              <a:rPr lang="en-US" dirty="0" smtClean="0"/>
              <a:t>Create an Ansible user</a:t>
            </a:r>
          </a:p>
          <a:p>
            <a:pPr lvl="1"/>
            <a:r>
              <a:rPr lang="en-US" dirty="0" smtClean="0"/>
              <a:t>Username can be whatever, but I typically call it “ansible”</a:t>
            </a:r>
          </a:p>
          <a:p>
            <a:r>
              <a:rPr lang="en-US" dirty="0" smtClean="0"/>
              <a:t>Create an SSH key for the Ansible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8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Prepping a server for </a:t>
            </a:r>
            <a:r>
              <a:rPr lang="en-US" dirty="0"/>
              <a:t>A</a:t>
            </a:r>
            <a:r>
              <a:rPr lang="en-US" dirty="0" smtClean="0"/>
              <a:t>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Ansible user</a:t>
            </a:r>
          </a:p>
          <a:p>
            <a:r>
              <a:rPr lang="en-US" dirty="0" smtClean="0"/>
              <a:t>Give the user passwordless sudo</a:t>
            </a:r>
          </a:p>
          <a:p>
            <a:pPr lvl="1"/>
            <a:r>
              <a:rPr lang="en-US" dirty="0" smtClean="0"/>
              <a:t>Or whatever methods are necessary to ensure that the Ansible user can execute the appropriate commands over SSH</a:t>
            </a:r>
          </a:p>
          <a:p>
            <a:r>
              <a:rPr lang="en-US" dirty="0" smtClean="0"/>
              <a:t>Copy the SSH public key for the Ansible user</a:t>
            </a:r>
            <a:endParaRPr lang="en-US" dirty="0"/>
          </a:p>
          <a:p>
            <a:pPr lvl="1"/>
            <a:r>
              <a:rPr lang="en-US" dirty="0" smtClean="0"/>
              <a:t>Password authentication supported but we usually use keys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7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do it live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</a:p>
        </p:txBody>
      </p:sp>
    </p:spTree>
    <p:extLst>
      <p:ext uri="{BB962C8B-B14F-4D97-AF65-F5344CB8AC3E}">
        <p14:creationId xmlns:p14="http://schemas.microsoft.com/office/powerpoint/2010/main" val="117666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topology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59" y="1600200"/>
            <a:ext cx="4982881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0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</a:t>
            </a:r>
            <a:r>
              <a:rPr lang="en-US" smtClean="0"/>
              <a:t>AWS </a:t>
            </a:r>
            <a:r>
              <a:rPr lang="en-US" smtClean="0"/>
              <a:t>Topology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20857"/>
            <a:ext cx="8229600" cy="248464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0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github.com/acritelli/NextHopAnsibleDemo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www.acritelli.com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critellia@gmail.com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</a:p>
        </p:txBody>
      </p:sp>
    </p:spTree>
    <p:extLst>
      <p:ext uri="{BB962C8B-B14F-4D97-AF65-F5344CB8AC3E}">
        <p14:creationId xmlns:p14="http://schemas.microsoft.com/office/powerpoint/2010/main" val="141902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Automation and Config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ways to quickly and </a:t>
            </a:r>
            <a:r>
              <a:rPr lang="en-US" u="sng" dirty="0" smtClean="0"/>
              <a:t>consistently</a:t>
            </a:r>
            <a:r>
              <a:rPr lang="en-US" dirty="0" smtClean="0"/>
              <a:t> deploy infrastructure</a:t>
            </a:r>
          </a:p>
          <a:p>
            <a:r>
              <a:rPr lang="en-US" dirty="0" smtClean="0"/>
              <a:t>Back in the day: bash, Perl scripts, and duct tape</a:t>
            </a:r>
          </a:p>
          <a:p>
            <a:r>
              <a:rPr lang="en-US" dirty="0" smtClean="0"/>
              <a:t>Today: standard tools, such as Puppet, Chef, Ansible, AWS CloudFormation, etc.</a:t>
            </a:r>
          </a:p>
          <a:p>
            <a:r>
              <a:rPr lang="en-US" dirty="0" smtClean="0"/>
              <a:t>Abstract away the underlying commands</a:t>
            </a:r>
          </a:p>
          <a:p>
            <a:pPr lvl="1"/>
            <a:r>
              <a:rPr lang="en-US" dirty="0" smtClean="0"/>
              <a:t>If the syntax of yum were to suddenly change, you wouldn’t have to update all of your scripts</a:t>
            </a:r>
          </a:p>
          <a:p>
            <a:r>
              <a:rPr lang="en-US" dirty="0" smtClean="0"/>
              <a:t>Manage the config – check into a repo, code review,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Introduction to Ansible</a:t>
            </a:r>
          </a:p>
        </p:txBody>
      </p:sp>
    </p:spTree>
    <p:extLst>
      <p:ext uri="{BB962C8B-B14F-4D97-AF65-F5344CB8AC3E}">
        <p14:creationId xmlns:p14="http://schemas.microsoft.com/office/powerpoint/2010/main" val="64069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as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Everything about </a:t>
            </a:r>
            <a:r>
              <a:rPr lang="en-US" dirty="0"/>
              <a:t>a piece of infrastructure is </a:t>
            </a:r>
            <a:r>
              <a:rPr lang="en-US" dirty="0" smtClean="0"/>
              <a:t>codified</a:t>
            </a:r>
          </a:p>
          <a:p>
            <a:pPr lvl="1"/>
            <a:r>
              <a:rPr lang="en-US" dirty="0" smtClean="0"/>
              <a:t>In a human-readable format</a:t>
            </a:r>
            <a:endParaRPr lang="en-US" dirty="0"/>
          </a:p>
          <a:p>
            <a:r>
              <a:rPr lang="en-US" dirty="0"/>
              <a:t>Easier to maintain state</a:t>
            </a:r>
          </a:p>
          <a:p>
            <a:r>
              <a:rPr lang="en-US" dirty="0"/>
              <a:t>Easier to </a:t>
            </a:r>
            <a:r>
              <a:rPr lang="en-US" dirty="0" smtClean="0"/>
              <a:t>backup/recover</a:t>
            </a:r>
          </a:p>
          <a:p>
            <a:pPr lvl="1"/>
            <a:r>
              <a:rPr lang="en-US" dirty="0" smtClean="0"/>
              <a:t>Instead of backing up an entire VM, why not just back up the end-state configuration?</a:t>
            </a:r>
          </a:p>
          <a:p>
            <a:r>
              <a:rPr lang="en-US" dirty="0" smtClean="0"/>
              <a:t>Infrastructure code can be peer-reviewed, checked into repositories, etc.</a:t>
            </a:r>
          </a:p>
          <a:p>
            <a:r>
              <a:rPr lang="en-US" dirty="0" smtClean="0"/>
              <a:t>This continues to get easier as more services expose an API to administrators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1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/>
              <a:t>A</a:t>
            </a:r>
            <a:r>
              <a:rPr lang="en-US" dirty="0" smtClean="0"/>
              <a:t>nsible?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“Simple IT Automation”</a:t>
            </a:r>
          </a:p>
          <a:p>
            <a:pPr lvl="1"/>
            <a:r>
              <a:rPr lang="en-US" dirty="0" smtClean="0"/>
              <a:t>Very easy to get up and running</a:t>
            </a:r>
          </a:p>
          <a:p>
            <a:pPr lvl="1"/>
            <a:r>
              <a:rPr lang="en-US" dirty="0" smtClean="0"/>
              <a:t>Simple architecture – just a control machine for basic deployments</a:t>
            </a:r>
          </a:p>
          <a:p>
            <a:r>
              <a:rPr lang="en-US" dirty="0"/>
              <a:t>Agentless</a:t>
            </a:r>
          </a:p>
          <a:p>
            <a:pPr lvl="1"/>
            <a:r>
              <a:rPr lang="en-US" dirty="0"/>
              <a:t>Works over SSH</a:t>
            </a:r>
          </a:p>
          <a:p>
            <a:r>
              <a:rPr lang="en-US" dirty="0"/>
              <a:t>Push-model by default</a:t>
            </a:r>
          </a:p>
          <a:p>
            <a:pPr lvl="1"/>
            <a:r>
              <a:rPr lang="en-US" dirty="0"/>
              <a:t>Ansible server </a:t>
            </a:r>
            <a:r>
              <a:rPr lang="en-US" dirty="0" smtClean="0"/>
              <a:t>connects to managed hosts and executes commands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7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YAML Ain’t Markup Language (YAML)</a:t>
            </a:r>
          </a:p>
          <a:p>
            <a:r>
              <a:rPr lang="en-US" dirty="0" smtClean="0"/>
              <a:t>Data serialization language</a:t>
            </a:r>
          </a:p>
          <a:p>
            <a:r>
              <a:rPr lang="en-US" dirty="0" smtClean="0"/>
              <a:t>Simple and straightforward syntax</a:t>
            </a:r>
          </a:p>
          <a:p>
            <a:r>
              <a:rPr lang="en-US" dirty="0" smtClean="0"/>
              <a:t>Used for expressing Ansible playbooks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4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quick note about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Ansible docs are great</a:t>
            </a:r>
          </a:p>
          <a:p>
            <a:pPr lvl="1"/>
            <a:r>
              <a:rPr lang="en-US" dirty="0" smtClean="0"/>
              <a:t>Intro tutorials</a:t>
            </a:r>
          </a:p>
          <a:p>
            <a:pPr lvl="1"/>
            <a:r>
              <a:rPr lang="en-US" dirty="0" smtClean="0"/>
              <a:t>Module documentation</a:t>
            </a:r>
          </a:p>
          <a:p>
            <a:pPr lvl="1"/>
            <a:r>
              <a:rPr lang="en-US" dirty="0" smtClean="0"/>
              <a:t>Lots of examples</a:t>
            </a:r>
          </a:p>
          <a:p>
            <a:r>
              <a:rPr lang="en-US" dirty="0" smtClean="0"/>
              <a:t>Also read the best practices</a:t>
            </a:r>
          </a:p>
          <a:p>
            <a:pPr lvl="1"/>
            <a:r>
              <a:rPr lang="en-US" dirty="0" smtClean="0"/>
              <a:t>Particularly useful for larger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Details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Ansible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84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11547</TotalTime>
  <Words>1167</Words>
  <Application>Microsoft Office PowerPoint</Application>
  <PresentationFormat>On-screen Show (4:3)</PresentationFormat>
  <Paragraphs>208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Introduction to Ansible</vt:lpstr>
      <vt:lpstr>But first:</vt:lpstr>
      <vt:lpstr>Overview</vt:lpstr>
      <vt:lpstr>Automation and Config Management</vt:lpstr>
      <vt:lpstr>Infrastructure as Code</vt:lpstr>
      <vt:lpstr>What is Ansible?</vt:lpstr>
      <vt:lpstr>YAML</vt:lpstr>
      <vt:lpstr>A quick note about documentation</vt:lpstr>
      <vt:lpstr>Technical Details</vt:lpstr>
      <vt:lpstr>So, how does it work?</vt:lpstr>
      <vt:lpstr>Inventory</vt:lpstr>
      <vt:lpstr>Sample inventory</vt:lpstr>
      <vt:lpstr>Variables</vt:lpstr>
      <vt:lpstr>Variable examples</vt:lpstr>
      <vt:lpstr>Facts</vt:lpstr>
      <vt:lpstr>Jinja2</vt:lpstr>
      <vt:lpstr>Let’s take a look at a task</vt:lpstr>
      <vt:lpstr>Handlers</vt:lpstr>
      <vt:lpstr>Tags</vt:lpstr>
      <vt:lpstr>A simple playbook</vt:lpstr>
      <vt:lpstr>Cool, so how do we call a playbook?</vt:lpstr>
      <vt:lpstr>Roles</vt:lpstr>
      <vt:lpstr>Personal Tips</vt:lpstr>
      <vt:lpstr>Pre-deployment Housekeeping</vt:lpstr>
      <vt:lpstr>Prepping an Ansible control server</vt:lpstr>
      <vt:lpstr>Prepping a server for Ansible</vt:lpstr>
      <vt:lpstr>Let’s do it live</vt:lpstr>
      <vt:lpstr>Demo topology</vt:lpstr>
      <vt:lpstr>Actual AWS Topology</vt:lpstr>
      <vt:lpstr>Demo Code</vt:lpstr>
      <vt:lpstr>Questions? Comments?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Voice over IP in Competitive Security Competitions</dc:title>
  <dc:creator>Anthony Critelli</dc:creator>
  <cp:lastModifiedBy>tony</cp:lastModifiedBy>
  <cp:revision>360</cp:revision>
  <dcterms:created xsi:type="dcterms:W3CDTF">2015-03-09T15:17:37Z</dcterms:created>
  <dcterms:modified xsi:type="dcterms:W3CDTF">2017-03-07T01:44:26Z</dcterms:modified>
</cp:coreProperties>
</file>